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53" autoAdjust="0"/>
  </p:normalViewPr>
  <p:slideViewPr>
    <p:cSldViewPr snapToGrid="0" snapToObjects="1">
      <p:cViewPr>
        <p:scale>
          <a:sx n="100" d="100"/>
          <a:sy n="100" d="100"/>
        </p:scale>
        <p:origin x="-1016" y="10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490B-60D5-E84A-A8A5-E6CEEA314F2C}" type="datetimeFigureOut">
              <a:rPr lang="en-US" smtClean="0"/>
              <a:t>4/26/13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6627-041F-4645-8AB5-96A8C9865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92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490B-60D5-E84A-A8A5-E6CEEA314F2C}" type="datetimeFigureOut">
              <a:rPr lang="en-US" smtClean="0"/>
              <a:t>4/26/13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6627-041F-4645-8AB5-96A8C9865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160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490B-60D5-E84A-A8A5-E6CEEA314F2C}" type="datetimeFigureOut">
              <a:rPr lang="en-US" smtClean="0"/>
              <a:t>4/26/13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6627-041F-4645-8AB5-96A8C9865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394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490B-60D5-E84A-A8A5-E6CEEA314F2C}" type="datetimeFigureOut">
              <a:rPr lang="en-US" smtClean="0"/>
              <a:t>4/26/13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6627-041F-4645-8AB5-96A8C9865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946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490B-60D5-E84A-A8A5-E6CEEA314F2C}" type="datetimeFigureOut">
              <a:rPr lang="en-US" smtClean="0"/>
              <a:t>4/26/13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6627-041F-4645-8AB5-96A8C9865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490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490B-60D5-E84A-A8A5-E6CEEA314F2C}" type="datetimeFigureOut">
              <a:rPr lang="en-US" smtClean="0"/>
              <a:t>4/26/13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6627-041F-4645-8AB5-96A8C9865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57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490B-60D5-E84A-A8A5-E6CEEA314F2C}" type="datetimeFigureOut">
              <a:rPr lang="en-US" smtClean="0"/>
              <a:t>4/26/13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6627-041F-4645-8AB5-96A8C9865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917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490B-60D5-E84A-A8A5-E6CEEA314F2C}" type="datetimeFigureOut">
              <a:rPr lang="en-US" smtClean="0"/>
              <a:t>4/26/13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6627-041F-4645-8AB5-96A8C9865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8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490B-60D5-E84A-A8A5-E6CEEA314F2C}" type="datetimeFigureOut">
              <a:rPr lang="en-US" smtClean="0"/>
              <a:t>4/26/13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6627-041F-4645-8AB5-96A8C9865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428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490B-60D5-E84A-A8A5-E6CEEA314F2C}" type="datetimeFigureOut">
              <a:rPr lang="en-US" smtClean="0"/>
              <a:t>4/26/13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6627-041F-4645-8AB5-96A8C9865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176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490B-60D5-E84A-A8A5-E6CEEA314F2C}" type="datetimeFigureOut">
              <a:rPr lang="en-US" smtClean="0"/>
              <a:t>4/26/13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6627-041F-4645-8AB5-96A8C9865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9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A490B-60D5-E84A-A8A5-E6CEEA314F2C}" type="datetimeFigureOut">
              <a:rPr lang="en-US" smtClean="0"/>
              <a:t>4/26/13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E6627-041F-4645-8AB5-96A8C9865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434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gestive_system_function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88" y="0"/>
            <a:ext cx="8401838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4347" y="176412"/>
            <a:ext cx="1781614" cy="73866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Mouth –</a:t>
            </a:r>
          </a:p>
          <a:p>
            <a:endParaRPr lang="en-US" sz="1200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955874" y="176412"/>
            <a:ext cx="1541015" cy="92333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Salivary glands –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55874" y="2163492"/>
            <a:ext cx="2197526" cy="129266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Stomach –</a:t>
            </a:r>
          </a:p>
          <a:p>
            <a:endParaRPr lang="en-US" sz="1200" dirty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55874" y="3715914"/>
            <a:ext cx="2654726" cy="110799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Pancreas –</a:t>
            </a:r>
          </a:p>
          <a:p>
            <a:endParaRPr lang="en-US" sz="1200" dirty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63951" y="2004722"/>
            <a:ext cx="1982009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Liver –</a:t>
            </a:r>
          </a:p>
          <a:p>
            <a:endParaRPr lang="en-US" sz="1200" dirty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54088" y="4177579"/>
            <a:ext cx="2291873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Small Intestine –</a:t>
            </a:r>
          </a:p>
          <a:p>
            <a:endParaRPr lang="en-US" sz="1200" dirty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955874" y="1376011"/>
            <a:ext cx="136461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Esophagus – </a:t>
            </a:r>
          </a:p>
          <a:p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1281342" y="1145178"/>
            <a:ext cx="136461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Pharynx – </a:t>
            </a:r>
          </a:p>
          <a:p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955873" y="6254743"/>
            <a:ext cx="180561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Rectum – </a:t>
            </a:r>
          </a:p>
          <a:p>
            <a:endParaRPr lang="en-US" sz="12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663950" y="3297384"/>
            <a:ext cx="198200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Gall Bladder – </a:t>
            </a:r>
          </a:p>
          <a:p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838200" y="6096000"/>
            <a:ext cx="19050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Anus – </a:t>
            </a:r>
            <a:endParaRPr lang="en-US" sz="1200" dirty="0"/>
          </a:p>
          <a:p>
            <a:endParaRPr lang="en-US" sz="1200" dirty="0" smtClean="0"/>
          </a:p>
          <a:p>
            <a:endParaRPr lang="en-US" sz="12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5955872" y="5125709"/>
            <a:ext cx="1929091" cy="83099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Large Intestine –</a:t>
            </a:r>
          </a:p>
          <a:p>
            <a:endParaRPr lang="en-US" sz="1200" dirty="0"/>
          </a:p>
          <a:p>
            <a:r>
              <a:rPr lang="en-US" sz="1200" dirty="0" smtClean="0"/>
              <a:t>- </a:t>
            </a:r>
          </a:p>
          <a:p>
            <a:r>
              <a:rPr lang="en-US" sz="1200" dirty="0" smtClean="0"/>
              <a:t>-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2945837" y="915076"/>
            <a:ext cx="70558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Food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7679900" y="176412"/>
            <a:ext cx="14641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Describe what each part of the digestive system does to the food that is ingested.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89762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ppt_x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019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076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169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0296"/>
                                          </p:val>
                                        </p:tav>
                                        <p:tav tm="25000">
                                          <p:val>
                                            <p:strVal val="ppt_y+0.0454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0639"/>
                                          </p:val>
                                        </p:tav>
                                        <p:tav tm="35000">
                                          <p:val>
                                            <p:strVal val="ppt_y+0.0846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071"/>
                                          </p:val>
                                        </p:tav>
                                        <p:tav tm="45000">
                                          <p:val>
                                            <p:strVal val="ppt_y+0.1307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y+0.1792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029"/>
                                          </p:val>
                                        </p:tav>
                                        <p:tav tm="65000">
                                          <p:val>
                                            <p:strVal val="ppt_y+0.2253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461"/>
                                          </p:val>
                                        </p:tav>
                                        <p:tav tm="75000">
                                          <p:val>
                                            <p:strVal val="ppt_y+0.2646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2804"/>
                                          </p:val>
                                        </p:tav>
                                        <p:tav tm="85000">
                                          <p:val>
                                            <p:strVal val="ppt_y+0.2931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024"/>
                                          </p:val>
                                        </p:tav>
                                        <p:tav tm="95000">
                                          <p:val>
                                            <p:strVal val="ppt_y+0.308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gestive_system_function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88" y="0"/>
            <a:ext cx="84018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767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47</Words>
  <Application>Microsoft Macintosh PowerPoint</Application>
  <PresentationFormat>On-screen Show (4:3)</PresentationFormat>
  <Paragraphs>30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Denice Fogel User</dc:creator>
  <cp:lastModifiedBy>St. Aloysius</cp:lastModifiedBy>
  <cp:revision>12</cp:revision>
  <cp:lastPrinted>2013-04-25T18:56:31Z</cp:lastPrinted>
  <dcterms:created xsi:type="dcterms:W3CDTF">2013-04-21T22:57:28Z</dcterms:created>
  <dcterms:modified xsi:type="dcterms:W3CDTF">2013-04-26T13:55:19Z</dcterms:modified>
</cp:coreProperties>
</file>